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7" r:id="rId2"/>
    <p:sldMasterId id="2147483660" r:id="rId3"/>
  </p:sldMasterIdLst>
  <p:notesMasterIdLst>
    <p:notesMasterId r:id="rId7"/>
  </p:notesMasterIdLst>
  <p:sldIdLst>
    <p:sldId id="266" r:id="rId4"/>
    <p:sldId id="273" r:id="rId5"/>
    <p:sldId id="263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489"/>
    <a:srgbClr val="365D73"/>
    <a:srgbClr val="F77F39"/>
    <a:srgbClr val="C1C2B3"/>
    <a:srgbClr val="468AA8"/>
    <a:srgbClr val="406E88"/>
    <a:srgbClr val="5FA0BD"/>
    <a:srgbClr val="4283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395" autoAdjust="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5888468899904"/>
          <c:y val="9.8631271612863278E-4"/>
          <c:w val="0.65058107996207815"/>
          <c:h val="0.97587161994311722"/>
        </c:manualLayout>
      </c:layout>
      <c:doughnutChart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Sarake1</c:v>
                </c:pt>
              </c:strCache>
            </c:strRef>
          </c:tx>
          <c:spPr>
            <a:solidFill>
              <a:srgbClr val="F77F39"/>
            </a:solidFill>
            <a:ln>
              <a:solidFill>
                <a:schemeClr val="bg1"/>
              </a:solidFill>
            </a:ln>
            <a:effectLst>
              <a:outerShdw blurRad="317500" algn="ctr" rotWithShape="0">
                <a:prstClr val="black">
                  <a:alpha val="25000"/>
                </a:prstClr>
              </a:outerShdw>
            </a:effectLst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E5A-404A-BDC4-E2CFABC69C55}"/>
              </c:ext>
            </c:extLst>
          </c:dPt>
          <c:dPt>
            <c:idx val="1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8E5A-404A-BDC4-E2CFABC69C55}"/>
              </c:ext>
            </c:extLst>
          </c:dPt>
          <c:dPt>
            <c:idx val="2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E5A-404A-BDC4-E2CFABC69C55}"/>
              </c:ext>
            </c:extLst>
          </c:dPt>
          <c:dPt>
            <c:idx val="3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8E5A-404A-BDC4-E2CFABC69C55}"/>
              </c:ext>
            </c:extLst>
          </c:dPt>
          <c:dPt>
            <c:idx val="4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E5A-404A-BDC4-E2CFABC69C55}"/>
              </c:ext>
            </c:extLst>
          </c:dPt>
          <c:dPt>
            <c:idx val="5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8E5A-404A-BDC4-E2CFABC69C55}"/>
              </c:ext>
            </c:extLst>
          </c:dPt>
          <c:dPt>
            <c:idx val="6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E5A-404A-BDC4-E2CFABC69C55}"/>
              </c:ext>
            </c:extLst>
          </c:dPt>
          <c:dPt>
            <c:idx val="7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8E5A-404A-BDC4-E2CFABC69C55}"/>
              </c:ext>
            </c:extLst>
          </c:dPt>
          <c:dPt>
            <c:idx val="8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E5A-404A-BDC4-E2CFABC69C55}"/>
              </c:ext>
            </c:extLst>
          </c:dPt>
          <c:dPt>
            <c:idx val="9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8E5A-404A-BDC4-E2CFABC69C55}"/>
              </c:ext>
            </c:extLst>
          </c:dPt>
          <c:dPt>
            <c:idx val="1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8E5A-404A-BDC4-E2CFABC69C55}"/>
              </c:ext>
            </c:extLst>
          </c:dPt>
          <c:dPt>
            <c:idx val="1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8E5A-404A-BDC4-E2CFABC69C55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E7B875-6D57-47CC-87FF-8E5E01318CF4}" type="CATEGORYNAME">
                      <a:rPr lang="en-US" smtClean="0"/>
                      <a:pPr/>
                      <a:t>[LUOKAN NIMI]</a:t>
                    </a:fld>
                    <a:endParaRPr lang="fi-FI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E5A-404A-BDC4-E2CFABC69C5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017A112-8A61-46B9-9BF6-7B7289EB7F12}" type="CATEGORYNAME">
                      <a:rPr lang="en-US" smtClean="0"/>
                      <a:pPr/>
                      <a:t>[LUOKAN NIMI]</a:t>
                    </a:fld>
                    <a:endParaRPr lang="fi-FI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E5A-404A-BDC4-E2CFABC69C55}"/>
                </c:ext>
              </c:extLst>
            </c:dLbl>
            <c:dLbl>
              <c:idx val="2"/>
              <c:layout>
                <c:manualLayout>
                  <c:x val="0"/>
                  <c:y val="-2.1038245708487772E-2"/>
                </c:manualLayout>
              </c:layout>
              <c:tx>
                <c:rich>
                  <a:bodyPr/>
                  <a:lstStyle/>
                  <a:p>
                    <a:fld id="{E4C2FAF1-0F49-452E-B951-A7421D40C4FA}" type="CATEGORYNAME">
                      <a:rPr lang="en-US" smtClean="0"/>
                      <a:pPr/>
                      <a:t>[LUOKAN NIMI]</a:t>
                    </a:fld>
                    <a:endParaRPr lang="fi-FI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E5A-404A-BDC4-E2CFABC69C55}"/>
                </c:ext>
              </c:extLst>
            </c:dLbl>
            <c:dLbl>
              <c:idx val="3"/>
              <c:layout>
                <c:manualLayout>
                  <c:x val="0"/>
                  <c:y val="2.3142070279336551E-2"/>
                </c:manualLayout>
              </c:layout>
              <c:tx>
                <c:rich>
                  <a:bodyPr/>
                  <a:lstStyle/>
                  <a:p>
                    <a:fld id="{7257C877-A2BD-4A81-B8E1-1CC68E4580D8}" type="CATEGORYNAME">
                      <a:rPr lang="en-US" smtClean="0"/>
                      <a:pPr/>
                      <a:t>[LUOKAN NIMI]</a:t>
                    </a:fld>
                    <a:endParaRPr lang="fi-FI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E5A-404A-BDC4-E2CFABC69C5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2236F2E3-AD78-4F45-862D-FFF34842889E}" type="CATEGORYNAME">
                      <a:rPr lang="en-US" smtClean="0"/>
                      <a:pPr/>
                      <a:t>[LUOKAN NIMI]</a:t>
                    </a:fld>
                    <a:endParaRPr lang="fi-FI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E5A-404A-BDC4-E2CFABC69C5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BEDA02D3-BB1B-4795-AC51-0EE99B828CAF}" type="CATEGORYNAME">
                      <a:rPr lang="en-US" smtClean="0"/>
                      <a:pPr/>
                      <a:t>[LUOKAN NIMI]</a:t>
                    </a:fld>
                    <a:endParaRPr lang="fi-FI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8E5A-404A-BDC4-E2CFABC69C5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BD657D0F-06D0-40AD-A87E-A065F315C4D2}" type="CATEGORYNAME">
                      <a:rPr lang="en-US" smtClean="0"/>
                      <a:pPr/>
                      <a:t>[LUOKAN NIMI]</a:t>
                    </a:fld>
                    <a:endParaRPr lang="fi-FI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E5A-404A-BDC4-E2CFABC69C5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B539278-DD6D-4ACC-9E6F-FD9080DC1C54}" type="CATEGORYNAME">
                      <a:rPr lang="en-US" smtClean="0"/>
                      <a:pPr/>
                      <a:t>[LUOKAN NIMI]</a:t>
                    </a:fld>
                    <a:endParaRPr lang="fi-FI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8E5A-404A-BDC4-E2CFABC69C55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43958C4A-8C12-4FA5-8AA4-847F0EE7B2E4}" type="CATEGORYNAME">
                      <a:rPr lang="en-US" smtClean="0"/>
                      <a:pPr/>
                      <a:t>[LUOKAN NIMI]</a:t>
                    </a:fld>
                    <a:endParaRPr lang="fi-FI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E5A-404A-BDC4-E2CFABC69C55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90A4D126-97FE-4D83-A2FD-34479E6D2351}" type="CATEGORYNAME">
                      <a:rPr lang="en-US" smtClean="0"/>
                      <a:pPr/>
                      <a:t>[LUOKAN NIMI]</a:t>
                    </a:fld>
                    <a:endParaRPr lang="fi-FI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8E5A-404A-BDC4-E2CFABC69C55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9AE8D470-171B-4945-8A3C-C4E93C8580AE}" type="CATEGORYNAME">
                      <a:rPr lang="en-US" smtClean="0"/>
                      <a:pPr/>
                      <a:t>[LUOKAN NIMI]</a:t>
                    </a:fld>
                    <a:endParaRPr lang="fi-FI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8E5A-404A-BDC4-E2CFABC69C55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F3A907CD-A84D-4912-8BEA-F10E438AF0CF}" type="CATEGORYNAME">
                      <a:rPr lang="en-US" smtClean="0"/>
                      <a:pPr/>
                      <a:t>[LUOKAN NIMI]</a:t>
                    </a:fld>
                    <a:endParaRPr lang="fi-FI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8E5A-404A-BDC4-E2CFABC69C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Taul1!$A$2:$A$13</c:f>
              <c:strCache>
                <c:ptCount val="12"/>
                <c:pt idx="0">
                  <c:v>tammi</c:v>
                </c:pt>
                <c:pt idx="1">
                  <c:v>helmi</c:v>
                </c:pt>
                <c:pt idx="2">
                  <c:v>maalis</c:v>
                </c:pt>
                <c:pt idx="3">
                  <c:v>huhti</c:v>
                </c:pt>
                <c:pt idx="4">
                  <c:v>touko</c:v>
                </c:pt>
                <c:pt idx="5">
                  <c:v>kesä</c:v>
                </c:pt>
                <c:pt idx="6">
                  <c:v>heinä</c:v>
                </c:pt>
                <c:pt idx="7">
                  <c:v>elo</c:v>
                </c:pt>
                <c:pt idx="8">
                  <c:v>syys</c:v>
                </c:pt>
                <c:pt idx="9">
                  <c:v>loka</c:v>
                </c:pt>
                <c:pt idx="10">
                  <c:v>marras</c:v>
                </c:pt>
                <c:pt idx="11">
                  <c:v>joulu</c:v>
                </c:pt>
              </c:strCache>
            </c:strRef>
          </c:cat>
          <c:val>
            <c:numRef>
              <c:f>Taul1!$B$2:$B$13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5A-404A-BDC4-E2CFABC69C5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8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84639137439112E-2"/>
          <c:y val="0.13300012842221065"/>
          <c:w val="0.56140951873814837"/>
          <c:h val="0.83272264736819834"/>
        </c:manualLayout>
      </c:layout>
      <c:doughnutChart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Myynti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19050">
              <a:noFill/>
            </a:ln>
            <a:effectLst/>
          </c:spPr>
          <c:explosion val="12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E8D-41CE-8392-A7A160FF46A0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E3D-4E29-ADCC-6C6B20D9507E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E3D-4E29-ADCC-6C6B20D9507E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E3D-4E29-ADCC-6C6B20D9507E}"/>
              </c:ext>
            </c:extLst>
          </c:dPt>
          <c:dLbls>
            <c:dLbl>
              <c:idx val="0"/>
              <c:layout>
                <c:manualLayout>
                  <c:x val="3.0190531908877393E-2"/>
                  <c:y val="0.1048813245155030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DBA7099-3436-4A66-9BE3-95A4A4B6AAE8}" type="CATEGORYNAME">
                      <a:rPr lang="fi-FI" sz="1400" b="1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pPr>
                        <a:defRPr/>
                      </a:pPr>
                      <a:t>[LUOKAN NIMI]</a:t>
                    </a:fld>
                    <a:r>
                      <a:rPr lang="fi-FI" baseline="0" dirty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
Ryhmäytyminen ja itsestä huolehtiminen. </a:t>
                    </a:r>
                  </a:p>
                </c:rich>
              </c:tx>
              <c:spPr>
                <a:solidFill>
                  <a:srgbClr val="ED7D31">
                    <a:lumMod val="60000"/>
                    <a:lumOff val="40000"/>
                  </a:srgbClr>
                </a:solidFill>
                <a:ln w="9525" cap="flat" cmpd="sng" algn="ctr">
                  <a:solidFill>
                    <a:srgbClr val="ED7D31">
                      <a:lumMod val="50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20859"/>
                        <a:gd name="adj2" fmla="val -36105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7065770567972363"/>
                      <c:h val="0.292953146678207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E8D-41CE-8392-A7A160FF46A0}"/>
                </c:ext>
              </c:extLst>
            </c:dLbl>
            <c:dLbl>
              <c:idx val="1"/>
              <c:layout>
                <c:manualLayout>
                  <c:x val="-5.8261756954799937E-17"/>
                  <c:y val="0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dirty="0" err="1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Joululoma</a:t>
                    </a:r>
                    <a:endParaRPr lang="en-US" sz="1400" b="1" dirty="0">
                      <a:solidFill>
                        <a:schemeClr val="accent2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solidFill>
                  <a:srgbClr val="ED7D31">
                    <a:lumMod val="60000"/>
                    <a:lumOff val="40000"/>
                  </a:srgbClr>
                </a:solidFill>
                <a:ln>
                  <a:solidFill>
                    <a:srgbClr val="ED7D31">
                      <a:lumMod val="50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2-DE3D-4E29-ADCC-6C6B20D9507E}"/>
                </c:ext>
              </c:extLst>
            </c:dLbl>
            <c:dLbl>
              <c:idx val="2"/>
              <c:layout>
                <c:manualLayout>
                  <c:x val="-2.7807131421524887E-2"/>
                  <c:y val="0.1119518765602741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D137BE6-CB24-4825-B18A-01240293A487}" type="CATEGORYNAME">
                      <a:rPr lang="fi-FI" sz="1400" b="1" u="none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pPr>
                        <a:defRPr/>
                      </a:pPr>
                      <a:t>[LUOKAN NIMI]</a:t>
                    </a:fld>
                    <a:r>
                      <a:rPr lang="fi-FI" baseline="0" dirty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
Kaveruus, tulevaisuus ja arviointi</a:t>
                    </a:r>
                  </a:p>
                </c:rich>
              </c:tx>
              <c:spPr>
                <a:solidFill>
                  <a:srgbClr val="ED7D31">
                    <a:lumMod val="60000"/>
                    <a:lumOff val="40000"/>
                  </a:srgbClr>
                </a:solidFill>
                <a:ln>
                  <a:solidFill>
                    <a:srgbClr val="ED7D31">
                      <a:lumMod val="50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115958167158203"/>
                      <c:h val="0.2534690699188416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E3D-4E29-ADCC-6C6B20D9507E}"/>
                </c:ext>
              </c:extLst>
            </c:dLbl>
            <c:dLbl>
              <c:idx val="3"/>
              <c:layout>
                <c:manualLayout>
                  <c:x val="-5.4842170955732399E-3"/>
                  <c:y val="1.1316743361202686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BD38E5D-760A-417B-9ACA-4C7FD57FABFD}" type="CATEGORYNAME">
                      <a:rPr lang="en-US" sz="1400" b="1" smtClean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pPr>
                        <a:defRPr/>
                      </a:pPr>
                      <a:t>[LUOKAN NIMI]</a:t>
                    </a:fld>
                    <a:endParaRPr lang="fi-FI"/>
                  </a:p>
                </c:rich>
              </c:tx>
              <c:spPr>
                <a:solidFill>
                  <a:srgbClr val="ED7D31">
                    <a:lumMod val="60000"/>
                    <a:lumOff val="40000"/>
                  </a:srgbClr>
                </a:solidFill>
                <a:ln>
                  <a:solidFill>
                    <a:srgbClr val="ED7D31">
                      <a:lumMod val="50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E3D-4E29-ADCC-6C6B20D9507E}"/>
                </c:ext>
              </c:extLst>
            </c:dLbl>
            <c:spPr>
              <a:solidFill>
                <a:srgbClr val="ED7D31">
                  <a:lumMod val="60000"/>
                  <a:lumOff val="40000"/>
                </a:srgbClr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Taul1!$A$2:$A$5</c:f>
              <c:strCache>
                <c:ptCount val="4"/>
                <c:pt idx="0">
                  <c:v>Syyslukukausi</c:v>
                </c:pt>
                <c:pt idx="1">
                  <c:v>Talviloma</c:v>
                </c:pt>
                <c:pt idx="2">
                  <c:v>Kevätlukukausi</c:v>
                </c:pt>
                <c:pt idx="3">
                  <c:v>Kesäloma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5</c:v>
                </c:pt>
                <c:pt idx="1">
                  <c:v>1</c:v>
                </c:pt>
                <c:pt idx="2">
                  <c:v>5.5</c:v>
                </c:pt>
                <c:pt idx="3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3D-4E29-ADCC-6C6B20D95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23"/>
        <c:holeSize val="70"/>
      </c:doughnutChart>
      <c:spPr>
        <a:noFill/>
        <a:ln>
          <a:noFill/>
        </a:ln>
        <a:effectLst>
          <a:softEdge rad="0"/>
        </a:effectLst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0.75555</cdr:x>
      <cdr:y>0.70442</cdr:y>
    </cdr:from>
    <cdr:to>
      <cdr:x>1</cdr:x>
      <cdr:y>0.91122</cdr:y>
    </cdr:to>
    <cdr:sp macro="" textlink="">
      <cdr:nvSpPr>
        <cdr:cNvPr id="3" name="Nuoli: Vasen 2">
          <a:extLst xmlns:a="http://schemas.openxmlformats.org/drawingml/2006/main">
            <a:ext uri="{FF2B5EF4-FFF2-40B4-BE49-F238E27FC236}">
              <a16:creationId xmlns:a16="http://schemas.microsoft.com/office/drawing/2014/main" id="{44E9465F-09AD-49B4-A3F5-16A01160AA96}"/>
            </a:ext>
          </a:extLst>
        </cdr:cNvPr>
        <cdr:cNvSpPr/>
      </cdr:nvSpPr>
      <cdr:spPr>
        <a:xfrm xmlns:a="http://schemas.openxmlformats.org/drawingml/2006/main">
          <a:off x="8412610" y="4252308"/>
          <a:ext cx="2721809" cy="1248374"/>
        </a:xfrm>
        <a:prstGeom xmlns:a="http://schemas.openxmlformats.org/drawingml/2006/main" prst="leftArrow">
          <a:avLst>
            <a:gd name="adj1" fmla="val 50000"/>
            <a:gd name="adj2" fmla="val 41033"/>
          </a:avLst>
        </a:prstGeom>
        <a:solidFill xmlns:a="http://schemas.openxmlformats.org/drawingml/2006/main">
          <a:schemeClr val="accent1">
            <a:lumMod val="20000"/>
            <a:lumOff val="8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i-FI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i-FI" sz="1200" b="1" dirty="0">
              <a:solidFill>
                <a:srgbClr val="365D73"/>
              </a:solidFill>
              <a:latin typeface="Arial Narrow" panose="020B0606020202030204" pitchFamily="34" charset="0"/>
            </a:rPr>
            <a:t>Kevätretket. Yrityskylä 9 LK. Ympäristökasvatus.  Verso toiminta</a:t>
          </a:r>
        </a:p>
      </cdr:txBody>
    </cdr:sp>
  </cdr:relSizeAnchor>
  <cdr:relSizeAnchor xmlns:cdr="http://schemas.openxmlformats.org/drawingml/2006/chartDrawing">
    <cdr:from>
      <cdr:x>0.38117</cdr:x>
      <cdr:y>0.89419</cdr:y>
    </cdr:from>
    <cdr:to>
      <cdr:x>0.46781</cdr:x>
      <cdr:y>0.97851</cdr:y>
    </cdr:to>
    <cdr:sp macro="" textlink="">
      <cdr:nvSpPr>
        <cdr:cNvPr id="5" name="Nuoli: Oikea 4">
          <a:extLst xmlns:a="http://schemas.openxmlformats.org/drawingml/2006/main">
            <a:ext uri="{FF2B5EF4-FFF2-40B4-BE49-F238E27FC236}">
              <a16:creationId xmlns:a16="http://schemas.microsoft.com/office/drawing/2014/main" id="{59A8A353-A51E-40DF-8335-06CACBDB557C}"/>
            </a:ext>
          </a:extLst>
        </cdr:cNvPr>
        <cdr:cNvSpPr/>
      </cdr:nvSpPr>
      <cdr:spPr>
        <a:xfrm xmlns:a="http://schemas.openxmlformats.org/drawingml/2006/main">
          <a:off x="4244155" y="5397917"/>
          <a:ext cx="964663" cy="508976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accent4">
            <a:lumMod val="20000"/>
            <a:lumOff val="80000"/>
          </a:schemeClr>
        </a:solidFill>
        <a:ln xmlns:a="http://schemas.openxmlformats.org/drawingml/2006/main">
          <a:solidFill>
            <a:schemeClr val="accent2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fi-FI" sz="1200" b="1" dirty="0">
              <a:solidFill>
                <a:schemeClr val="accent4">
                  <a:lumMod val="50000"/>
                </a:schemeClr>
              </a:solidFill>
              <a:latin typeface="Arial Narrow" panose="020B0606020202030204" pitchFamily="34" charset="0"/>
            </a:rPr>
            <a:t>Loma</a:t>
          </a:r>
          <a:r>
            <a:rPr lang="fi-FI" sz="1200" b="1" dirty="0">
              <a:solidFill>
                <a:schemeClr val="accent4">
                  <a:lumMod val="50000"/>
                </a:schemeClr>
              </a:solidFill>
            </a:rPr>
            <a:t>.</a:t>
          </a:r>
          <a:endParaRPr lang="fi-FI" b="1" dirty="0"/>
        </a:p>
      </cdr:txBody>
    </cdr:sp>
  </cdr:relSizeAnchor>
  <cdr:relSizeAnchor xmlns:cdr="http://schemas.openxmlformats.org/drawingml/2006/chartDrawing">
    <cdr:from>
      <cdr:x>0.06768</cdr:x>
      <cdr:y>0.75379</cdr:y>
    </cdr:from>
    <cdr:to>
      <cdr:x>0.37463</cdr:x>
      <cdr:y>0.92807</cdr:y>
    </cdr:to>
    <cdr:sp macro="" textlink="">
      <cdr:nvSpPr>
        <cdr:cNvPr id="6" name="Nuoli: Oikea 5">
          <a:extLst xmlns:a="http://schemas.openxmlformats.org/drawingml/2006/main">
            <a:ext uri="{FF2B5EF4-FFF2-40B4-BE49-F238E27FC236}">
              <a16:creationId xmlns:a16="http://schemas.microsoft.com/office/drawing/2014/main" id="{86B15ACD-6ED4-4E1A-A1C1-356FB43FF406}"/>
            </a:ext>
          </a:extLst>
        </cdr:cNvPr>
        <cdr:cNvSpPr/>
      </cdr:nvSpPr>
      <cdr:spPr>
        <a:xfrm xmlns:a="http://schemas.openxmlformats.org/drawingml/2006/main">
          <a:off x="753620" y="4550360"/>
          <a:ext cx="3417689" cy="1052050"/>
        </a:xfrm>
        <a:prstGeom xmlns:a="http://schemas.openxmlformats.org/drawingml/2006/main" prst="rightArrow">
          <a:avLst>
            <a:gd name="adj1" fmla="val 57813"/>
            <a:gd name="adj2" fmla="val 34535"/>
          </a:avLst>
        </a:prstGeom>
        <a:solidFill xmlns:a="http://schemas.openxmlformats.org/drawingml/2006/main">
          <a:schemeClr val="accent6">
            <a:lumMod val="20000"/>
            <a:lumOff val="80000"/>
          </a:schemeClr>
        </a:solidFill>
        <a:ln xmlns:a="http://schemas.openxmlformats.org/drawingml/2006/main">
          <a:solidFill>
            <a:schemeClr val="accent6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i-FI" sz="1200" b="1" dirty="0">
              <a:solidFill>
                <a:schemeClr val="accent6">
                  <a:lumMod val="50000"/>
                </a:schemeClr>
              </a:solidFill>
            </a:rPr>
            <a:t>Ryhmäytymiset.  Kummioppilaat. Tukioppilaat.  Kerhotoiminnat käynnistyy. Verso toiminta. OHR.</a:t>
          </a:r>
        </a:p>
      </cdr:txBody>
    </cdr:sp>
  </cdr:relSizeAnchor>
  <cdr:relSizeAnchor xmlns:cdr="http://schemas.openxmlformats.org/drawingml/2006/chartDrawing">
    <cdr:from>
      <cdr:x>0.02293</cdr:x>
      <cdr:y>0.56205</cdr:y>
    </cdr:from>
    <cdr:to>
      <cdr:x>0.32177</cdr:x>
      <cdr:y>0.78083</cdr:y>
    </cdr:to>
    <cdr:sp macro="" textlink="">
      <cdr:nvSpPr>
        <cdr:cNvPr id="7" name="Nuoli: Oikea 6">
          <a:extLst xmlns:a="http://schemas.openxmlformats.org/drawingml/2006/main">
            <a:ext uri="{FF2B5EF4-FFF2-40B4-BE49-F238E27FC236}">
              <a16:creationId xmlns:a16="http://schemas.microsoft.com/office/drawing/2014/main" id="{4CB5DA15-D5EE-4937-ADB4-465EEC718DF7}"/>
            </a:ext>
          </a:extLst>
        </cdr:cNvPr>
        <cdr:cNvSpPr/>
      </cdr:nvSpPr>
      <cdr:spPr>
        <a:xfrm xmlns:a="http://schemas.openxmlformats.org/drawingml/2006/main">
          <a:off x="255271" y="3392914"/>
          <a:ext cx="3327437" cy="1320672"/>
        </a:xfrm>
        <a:prstGeom xmlns:a="http://schemas.openxmlformats.org/drawingml/2006/main" prst="rightArrow">
          <a:avLst>
            <a:gd name="adj1" fmla="val 57779"/>
            <a:gd name="adj2" fmla="val 46982"/>
          </a:avLst>
        </a:prstGeom>
        <a:solidFill xmlns:a="http://schemas.openxmlformats.org/drawingml/2006/main">
          <a:schemeClr val="accent1">
            <a:lumMod val="20000"/>
            <a:lumOff val="80000"/>
          </a:schemeClr>
        </a:solidFill>
        <a:ln xmlns:a="http://schemas.openxmlformats.org/drawingml/2006/main">
          <a:solidFill>
            <a:schemeClr val="accent5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i-FI" sz="1200" b="1" dirty="0">
              <a:solidFill>
                <a:schemeClr val="accent5">
                  <a:lumMod val="50000"/>
                </a:schemeClr>
              </a:solidFill>
            </a:rPr>
            <a:t>Yleisurheilukisat. Vanhempainillat. Liikenneturvallisuusviikko. Syysretket.</a:t>
          </a:r>
        </a:p>
        <a:p xmlns:a="http://schemas.openxmlformats.org/drawingml/2006/main">
          <a:pPr algn="ctr"/>
          <a:r>
            <a:rPr lang="fi-FI" sz="1200" b="1" dirty="0">
              <a:solidFill>
                <a:schemeClr val="accent5">
                  <a:lumMod val="50000"/>
                </a:schemeClr>
              </a:solidFill>
            </a:rPr>
            <a:t>Koulun ja kodin päivä.</a:t>
          </a:r>
        </a:p>
        <a:p xmlns:a="http://schemas.openxmlformats.org/drawingml/2006/main">
          <a:pPr algn="ctr"/>
          <a:r>
            <a:rPr lang="fi-FI" sz="1200" b="1" dirty="0">
              <a:solidFill>
                <a:schemeClr val="accent5">
                  <a:lumMod val="50000"/>
                </a:schemeClr>
              </a:solidFill>
            </a:rPr>
            <a:t>Verso toiminta</a:t>
          </a:r>
        </a:p>
      </cdr:txBody>
    </cdr:sp>
  </cdr:relSizeAnchor>
  <cdr:relSizeAnchor xmlns:cdr="http://schemas.openxmlformats.org/drawingml/2006/chartDrawing">
    <cdr:from>
      <cdr:x>0.00631</cdr:x>
      <cdr:y>0.09982</cdr:y>
    </cdr:from>
    <cdr:to>
      <cdr:x>0.35877</cdr:x>
      <cdr:y>0.34544</cdr:y>
    </cdr:to>
    <cdr:sp macro="" textlink="">
      <cdr:nvSpPr>
        <cdr:cNvPr id="8" name="Nuoli: Oikea 7">
          <a:extLst xmlns:a="http://schemas.openxmlformats.org/drawingml/2006/main">
            <a:ext uri="{FF2B5EF4-FFF2-40B4-BE49-F238E27FC236}">
              <a16:creationId xmlns:a16="http://schemas.microsoft.com/office/drawing/2014/main" id="{0FF4A6CF-90B7-44FE-B3C1-3638EAEB071B}"/>
            </a:ext>
          </a:extLst>
        </cdr:cNvPr>
        <cdr:cNvSpPr/>
      </cdr:nvSpPr>
      <cdr:spPr>
        <a:xfrm xmlns:a="http://schemas.openxmlformats.org/drawingml/2006/main">
          <a:off x="70304" y="602580"/>
          <a:ext cx="3924407" cy="1482710"/>
        </a:xfrm>
        <a:prstGeom xmlns:a="http://schemas.openxmlformats.org/drawingml/2006/main" prst="rightArrow">
          <a:avLst>
            <a:gd name="adj1" fmla="val 69201"/>
            <a:gd name="adj2" fmla="val 38450"/>
          </a:avLst>
        </a:prstGeom>
        <a:solidFill xmlns:a="http://schemas.openxmlformats.org/drawingml/2006/main">
          <a:schemeClr val="accent4">
            <a:lumMod val="20000"/>
            <a:lumOff val="80000"/>
          </a:schemeClr>
        </a:solidFill>
        <a:ln xmlns:a="http://schemas.openxmlformats.org/drawingml/2006/main">
          <a:solidFill>
            <a:schemeClr val="accent2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i-FI" sz="1200" b="1" dirty="0" err="1">
              <a:solidFill>
                <a:schemeClr val="accent4">
                  <a:lumMod val="50000"/>
                </a:schemeClr>
              </a:solidFill>
              <a:latin typeface="Arial Narrow" panose="020B0606020202030204" pitchFamily="34" charset="0"/>
            </a:rPr>
            <a:t>Tukarien</a:t>
          </a:r>
          <a:r>
            <a:rPr lang="fi-FI" sz="1200" b="1" dirty="0">
              <a:solidFill>
                <a:schemeClr val="accent4">
                  <a:lumMod val="50000"/>
                </a:schemeClr>
              </a:solidFill>
              <a:latin typeface="Arial Narrow" panose="020B0606020202030204" pitchFamily="34" charset="0"/>
            </a:rPr>
            <a:t> hyvinvointiviikko</a:t>
          </a:r>
        </a:p>
        <a:p xmlns:a="http://schemas.openxmlformats.org/drawingml/2006/main">
          <a:pPr algn="ctr"/>
          <a:r>
            <a:rPr lang="fi-FI" sz="1200" b="1" dirty="0">
              <a:solidFill>
                <a:schemeClr val="accent4">
                  <a:lumMod val="50000"/>
                </a:schemeClr>
              </a:solidFill>
              <a:latin typeface="Arial Narrow" panose="020B0606020202030204" pitchFamily="34" charset="0"/>
            </a:rPr>
            <a:t>9.lk. </a:t>
          </a:r>
          <a:r>
            <a:rPr lang="fi-FI" sz="1200" b="1" dirty="0" err="1">
              <a:solidFill>
                <a:schemeClr val="accent4">
                  <a:lumMod val="50000"/>
                </a:schemeClr>
              </a:solidFill>
              <a:latin typeface="Arial Narrow" panose="020B0606020202030204" pitchFamily="34" charset="0"/>
            </a:rPr>
            <a:t>KAO:lla</a:t>
          </a:r>
          <a:r>
            <a:rPr lang="fi-FI" sz="1200" b="1" dirty="0">
              <a:solidFill>
                <a:schemeClr val="accent4">
                  <a:lumMod val="50000"/>
                </a:schemeClr>
              </a:solidFill>
              <a:latin typeface="Arial Narrow" panose="020B0606020202030204" pitchFamily="34" charset="0"/>
            </a:rPr>
            <a:t> tutustumassa.</a:t>
          </a:r>
        </a:p>
        <a:p xmlns:a="http://schemas.openxmlformats.org/drawingml/2006/main">
          <a:pPr algn="ctr"/>
          <a:r>
            <a:rPr lang="fi-FI" sz="1200" b="1" dirty="0">
              <a:solidFill>
                <a:schemeClr val="accent4">
                  <a:lumMod val="50000"/>
                </a:schemeClr>
              </a:solidFill>
              <a:latin typeface="Arial Narrow" panose="020B0606020202030204" pitchFamily="34" charset="0"/>
            </a:rPr>
            <a:t>Valtakunnallinen  mielenterveysviikko. Ehkäisevän päihdetyönviikko. Pelikasvatuksen teemaviikko.</a:t>
          </a:r>
        </a:p>
        <a:p xmlns:a="http://schemas.openxmlformats.org/drawingml/2006/main">
          <a:pPr algn="ctr"/>
          <a:r>
            <a:rPr lang="fi-FI" sz="1200" b="1" dirty="0">
              <a:solidFill>
                <a:schemeClr val="accent4">
                  <a:lumMod val="50000"/>
                </a:schemeClr>
              </a:solidFill>
              <a:latin typeface="Arial Narrow" panose="020B0606020202030204" pitchFamily="34" charset="0"/>
            </a:rPr>
            <a:t>Verso toiminta</a:t>
          </a:r>
        </a:p>
        <a:p xmlns:a="http://schemas.openxmlformats.org/drawingml/2006/main">
          <a:pPr algn="ctr"/>
          <a:endParaRPr lang="fi-FI" sz="1200" b="1" dirty="0">
            <a:solidFill>
              <a:schemeClr val="accent4">
                <a:lumMod val="50000"/>
              </a:schemeClr>
            </a:solidFill>
            <a:latin typeface="Arial Narrow" panose="020B0606020202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0.09335</cdr:x>
      <cdr:y>0.28903</cdr:y>
    </cdr:from>
    <cdr:to>
      <cdr:x>0.19004</cdr:x>
      <cdr:y>0.35049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2B25A642-8B2F-47EB-9B87-8429D54B173C}"/>
            </a:ext>
          </a:extLst>
        </cdr:cNvPr>
        <cdr:cNvSpPr txBox="1"/>
      </cdr:nvSpPr>
      <cdr:spPr>
        <a:xfrm xmlns:a="http://schemas.openxmlformats.org/drawingml/2006/main">
          <a:off x="746071" y="1557455"/>
          <a:ext cx="772832" cy="33114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  <a:ln xmlns:a="http://schemas.openxmlformats.org/drawingml/2006/main">
          <a:solidFill>
            <a:schemeClr val="accent2">
              <a:lumMod val="50000"/>
            </a:schemeClr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fi-FI" sz="1400" b="1" dirty="0">
              <a:solidFill>
                <a:schemeClr val="accent2">
                  <a:lumMod val="50000"/>
                </a:schemeClr>
              </a:solidFill>
            </a:rPr>
            <a:t>Syysloma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F70FA-B003-4C50-91D8-4F0D37F5A616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2321E-AE4C-4460-BEB6-5E3CBDC6789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2179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A2321E-AE4C-4460-BEB6-5E3CBDC6789B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9077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918702" y="1054462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18702" y="3692190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25E1-F20B-464B-A441-86363E3C6B2E}" type="datetime1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SKY | Sitouttava kouluyhteisötyö 2021-2023</a:t>
            </a:r>
          </a:p>
        </p:txBody>
      </p:sp>
      <p:cxnSp>
        <p:nvCxnSpPr>
          <p:cNvPr id="7" name="Suora yhdysviiva 6"/>
          <p:cNvCxnSpPr/>
          <p:nvPr userDrawn="1"/>
        </p:nvCxnSpPr>
        <p:spPr>
          <a:xfrm flipH="1">
            <a:off x="1918702" y="143691"/>
            <a:ext cx="1" cy="6212659"/>
          </a:xfrm>
          <a:prstGeom prst="line">
            <a:avLst/>
          </a:prstGeom>
          <a:ln w="57150">
            <a:solidFill>
              <a:srgbClr val="365D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654" y="-247465"/>
            <a:ext cx="3104278" cy="2259494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654" y="6226990"/>
            <a:ext cx="2551624" cy="62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311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6839" y="2691696"/>
            <a:ext cx="9379998" cy="118603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20754" y="590675"/>
            <a:ext cx="9006083" cy="19464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946839" y="4112406"/>
            <a:ext cx="6772875" cy="1806701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7677-A882-473D-91C7-7D1EE2F5640A}" type="datetime1">
              <a:rPr lang="fi-FI" smtClean="0"/>
              <a:t>1.12.2022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6C0-8E8C-4447-87B5-4641507CB77E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uora yhdysviiva 7"/>
          <p:cNvCxnSpPr/>
          <p:nvPr userDrawn="1"/>
        </p:nvCxnSpPr>
        <p:spPr>
          <a:xfrm flipH="1">
            <a:off x="1918702" y="143691"/>
            <a:ext cx="1" cy="6212659"/>
          </a:xfrm>
          <a:prstGeom prst="line">
            <a:avLst/>
          </a:prstGeom>
          <a:ln w="57150">
            <a:solidFill>
              <a:srgbClr val="365D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495" y="5857103"/>
            <a:ext cx="1557931" cy="11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660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6839" y="2691696"/>
            <a:ext cx="9379998" cy="118603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20754" y="590675"/>
            <a:ext cx="9006083" cy="19464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946839" y="4112406"/>
            <a:ext cx="6772875" cy="1806701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7677-A882-473D-91C7-7D1EE2F5640A}" type="datetime1">
              <a:rPr lang="fi-FI" smtClean="0"/>
              <a:t>1.12.2022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6C0-8E8C-4447-87B5-4641507CB77E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uora yhdysviiva 7"/>
          <p:cNvCxnSpPr/>
          <p:nvPr userDrawn="1"/>
        </p:nvCxnSpPr>
        <p:spPr>
          <a:xfrm flipH="1">
            <a:off x="1918702" y="143691"/>
            <a:ext cx="1" cy="6212659"/>
          </a:xfrm>
          <a:prstGeom prst="line">
            <a:avLst/>
          </a:prstGeom>
          <a:ln w="57150">
            <a:solidFill>
              <a:srgbClr val="365D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97" y="0"/>
            <a:ext cx="1557931" cy="11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437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hjä">
    <p:bg>
      <p:bgPr>
        <a:solidFill>
          <a:srgbClr val="F77F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372D-5D1E-4094-96BA-C107953E7AB4}" type="datetime1">
              <a:rPr lang="fi-FI" smtClean="0"/>
              <a:t>1.12.2022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6C0-8E8C-4447-87B5-4641507CB77E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861" y="2005268"/>
            <a:ext cx="3204996" cy="2512250"/>
          </a:xfrm>
          <a:prstGeom prst="rect">
            <a:avLst/>
          </a:prstGeom>
        </p:spPr>
      </p:pic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5756857" y="2287126"/>
            <a:ext cx="4586287" cy="1768232"/>
          </a:xfrm>
        </p:spPr>
        <p:txBody>
          <a:bodyPr>
            <a:normAutofit/>
          </a:bodyPr>
          <a:lstStyle>
            <a:lvl1pPr>
              <a:defRPr sz="2000">
                <a:solidFill>
                  <a:srgbClr val="C1C2B3"/>
                </a:solidFill>
              </a:defRPr>
            </a:lvl1pPr>
          </a:lstStyle>
          <a:p>
            <a:pPr lvl="0"/>
            <a:r>
              <a:rPr lang="fi-FI" dirty="0"/>
              <a:t>Muokkaa tekstin perustyylejä</a:t>
            </a:r>
          </a:p>
        </p:txBody>
      </p:sp>
      <p:cxnSp>
        <p:nvCxnSpPr>
          <p:cNvPr id="13" name="Suora yhdysviiva 12"/>
          <p:cNvCxnSpPr/>
          <p:nvPr userDrawn="1"/>
        </p:nvCxnSpPr>
        <p:spPr>
          <a:xfrm flipH="1">
            <a:off x="5505383" y="155063"/>
            <a:ext cx="1" cy="6212659"/>
          </a:xfrm>
          <a:prstGeom prst="line">
            <a:avLst/>
          </a:prstGeom>
          <a:ln w="57150">
            <a:solidFill>
              <a:srgbClr val="365D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098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E66-EFD5-4CDE-B6EE-B662C7D87DAD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4D87-D390-49B4-B14D-F65A05F2B7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48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E66-EFD5-4CDE-B6EE-B662C7D87DAD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4D87-D390-49B4-B14D-F65A05F2B7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6015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E66-EFD5-4CDE-B6EE-B662C7D87DAD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4D87-D390-49B4-B14D-F65A05F2B7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7215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E66-EFD5-4CDE-B6EE-B662C7D87DAD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4D87-D390-49B4-B14D-F65A05F2B7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0574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E66-EFD5-4CDE-B6EE-B662C7D87DAD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4D87-D390-49B4-B14D-F65A05F2B7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6233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E66-EFD5-4CDE-B6EE-B662C7D87DAD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4D87-D390-49B4-B14D-F65A05F2B7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0436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E66-EFD5-4CDE-B6EE-B662C7D87DAD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4D87-D390-49B4-B14D-F65A05F2B7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585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18702" y="365125"/>
            <a:ext cx="9435098" cy="1325563"/>
          </a:xfrm>
        </p:spPr>
        <p:txBody>
          <a:bodyPr/>
          <a:lstStyle>
            <a:lvl1pPr>
              <a:defRPr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18702" y="1800911"/>
            <a:ext cx="9435098" cy="4351338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400" b="1" i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7133-914A-4238-8E38-C464FD37216C}" type="datetime1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6C0-8E8C-4447-87B5-4641507CB77E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uora yhdysviiva 7"/>
          <p:cNvCxnSpPr/>
          <p:nvPr userDrawn="1"/>
        </p:nvCxnSpPr>
        <p:spPr>
          <a:xfrm flipH="1">
            <a:off x="1918702" y="143691"/>
            <a:ext cx="1" cy="6212659"/>
          </a:xfrm>
          <a:prstGeom prst="line">
            <a:avLst/>
          </a:prstGeom>
          <a:ln w="57150">
            <a:solidFill>
              <a:srgbClr val="365D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495" y="5857103"/>
            <a:ext cx="1557931" cy="11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442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E66-EFD5-4CDE-B6EE-B662C7D87DAD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4D87-D390-49B4-B14D-F65A05F2B7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33896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E66-EFD5-4CDE-B6EE-B662C7D87DAD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4D87-D390-49B4-B14D-F65A05F2B7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61755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E66-EFD5-4CDE-B6EE-B662C7D87DAD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4D87-D390-49B4-B14D-F65A05F2B7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35477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E66-EFD5-4CDE-B6EE-B662C7D87DAD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4D87-D390-49B4-B14D-F65A05F2B7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8077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39821-F234-4D4E-B690-63DD95A2EA05}" type="datetime1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B966-82F7-400D-A9AD-DB78EC7B5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4756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725F7-1C16-4FBE-B88C-2204A9016D72}" type="datetime1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B966-82F7-400D-A9AD-DB78EC7B5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14360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845C8-160C-4262-85BC-5D87315BF632}" type="datetime1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B966-82F7-400D-A9AD-DB78EC7B5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54514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498E-4FE6-4DFC-B349-C58F8CE04B99}" type="datetime1">
              <a:rPr lang="fi-FI" smtClean="0"/>
              <a:t>1.12.2022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B966-82F7-400D-A9AD-DB78EC7B5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50341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51E8-E2FF-4135-8ED3-20698FF862F7}" type="datetime1">
              <a:rPr lang="fi-FI" smtClean="0"/>
              <a:t>1.12.2022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B966-82F7-400D-A9AD-DB78EC7B5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51035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17E0-47DF-4AB1-99DC-E9EEC2F5A704}" type="datetime1">
              <a:rPr lang="fi-FI" smtClean="0"/>
              <a:t>1.12.2022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B966-82F7-400D-A9AD-DB78EC7B5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281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18702" y="365125"/>
            <a:ext cx="9435098" cy="1325563"/>
          </a:xfrm>
        </p:spPr>
        <p:txBody>
          <a:bodyPr/>
          <a:lstStyle>
            <a:lvl1pPr>
              <a:defRPr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918702" y="1825625"/>
            <a:ext cx="4710698" cy="435133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967470" y="1825625"/>
            <a:ext cx="4386330" cy="435133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91C3-3670-46E4-858A-B1DD2AF6D3D1}" type="datetime1">
              <a:rPr lang="fi-FI" smtClean="0"/>
              <a:t>1.12.2022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6C0-8E8C-4447-87B5-4641507CB77E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uora yhdysviiva 7"/>
          <p:cNvCxnSpPr/>
          <p:nvPr userDrawn="1"/>
        </p:nvCxnSpPr>
        <p:spPr>
          <a:xfrm flipH="1">
            <a:off x="1918702" y="143691"/>
            <a:ext cx="1" cy="6212659"/>
          </a:xfrm>
          <a:prstGeom prst="line">
            <a:avLst/>
          </a:prstGeom>
          <a:ln w="57150">
            <a:solidFill>
              <a:srgbClr val="365D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495" y="5857103"/>
            <a:ext cx="1557931" cy="11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288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D167B-24C7-41FE-8611-75F4B06DF8B7}" type="datetime1">
              <a:rPr lang="fi-FI" smtClean="0"/>
              <a:t>1.12.2022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B966-82F7-400D-A9AD-DB78EC7B5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70008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6C6F-86DA-4400-A4E4-A82A2516C5BC}" type="datetime1">
              <a:rPr lang="fi-FI" smtClean="0"/>
              <a:t>1.12.2022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B966-82F7-400D-A9AD-DB78EC7B5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55174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7D13-B3C3-447E-9208-6C79BDCE631D}" type="datetime1">
              <a:rPr lang="fi-FI" smtClean="0"/>
              <a:t>1.12.2022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B966-82F7-400D-A9AD-DB78EC7B5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7753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095D-4C01-4C3A-97F3-DDF60C6B9F3F}" type="datetime1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B966-82F7-400D-A9AD-DB78EC7B5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69365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6AC3-F6EE-417C-81EA-886155F2961C}" type="datetime1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B966-82F7-400D-A9AD-DB78EC7B5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038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bg>
      <p:bgPr>
        <a:solidFill>
          <a:srgbClr val="70A4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1BAE-A9C2-4FC8-8D85-51DB168BF735}" type="datetime1">
              <a:rPr lang="fi-FI" smtClean="0"/>
              <a:t>1.12.2022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6C0-8E8C-4447-87B5-4641507CB77E}" type="slidenum">
              <a:rPr lang="fi-FI" smtClean="0"/>
              <a:t>‹#›</a:t>
            </a:fld>
            <a:endParaRPr lang="fi-FI"/>
          </a:p>
        </p:txBody>
      </p:sp>
      <p:grpSp>
        <p:nvGrpSpPr>
          <p:cNvPr id="2" name="Ryhmä 1"/>
          <p:cNvGrpSpPr/>
          <p:nvPr userDrawn="1"/>
        </p:nvGrpSpPr>
        <p:grpSpPr>
          <a:xfrm>
            <a:off x="6916414" y="2157181"/>
            <a:ext cx="4313784" cy="3038777"/>
            <a:chOff x="6916414" y="2157181"/>
            <a:chExt cx="4313784" cy="3038777"/>
          </a:xfrm>
        </p:grpSpPr>
        <p:sp>
          <p:nvSpPr>
            <p:cNvPr id="11" name="Otsikko 1"/>
            <p:cNvSpPr txBox="1">
              <a:spLocks/>
            </p:cNvSpPr>
            <p:nvPr userDrawn="1"/>
          </p:nvSpPr>
          <p:spPr>
            <a:xfrm>
              <a:off x="8224554" y="2157181"/>
              <a:ext cx="2425973" cy="114019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fi-FI" sz="4800">
                  <a:solidFill>
                    <a:srgbClr val="365D73"/>
                  </a:solidFill>
                  <a:latin typeface="Arial Narrow" panose="020B0606020202030204" pitchFamily="34" charset="0"/>
                </a:rPr>
                <a:t>Jokainen</a:t>
              </a:r>
              <a:endParaRPr lang="fi-FI" sz="4800" dirty="0">
                <a:solidFill>
                  <a:srgbClr val="365D7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tsikko 1"/>
            <p:cNvSpPr txBox="1">
              <a:spLocks/>
            </p:cNvSpPr>
            <p:nvPr userDrawn="1"/>
          </p:nvSpPr>
          <p:spPr>
            <a:xfrm>
              <a:off x="6916414" y="2769191"/>
              <a:ext cx="4313784" cy="1140192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fi-FI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koulupäivä</a:t>
              </a:r>
            </a:p>
          </p:txBody>
        </p:sp>
        <p:sp>
          <p:nvSpPr>
            <p:cNvPr id="13" name="Otsikko 1"/>
            <p:cNvSpPr txBox="1">
              <a:spLocks/>
            </p:cNvSpPr>
            <p:nvPr userDrawn="1"/>
          </p:nvSpPr>
          <p:spPr>
            <a:xfrm>
              <a:off x="7869483" y="3601408"/>
              <a:ext cx="1911258" cy="1140192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fi-FI" sz="8000" b="1" dirty="0">
                  <a:solidFill>
                    <a:srgbClr val="C1C2B3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on</a:t>
              </a:r>
              <a:endParaRPr lang="fi-FI" sz="4800" b="1" dirty="0">
                <a:solidFill>
                  <a:srgbClr val="C1C2B3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Otsikko 1"/>
            <p:cNvSpPr txBox="1">
              <a:spLocks/>
            </p:cNvSpPr>
            <p:nvPr userDrawn="1"/>
          </p:nvSpPr>
          <p:spPr>
            <a:xfrm>
              <a:off x="8172724" y="4055766"/>
              <a:ext cx="2694234" cy="1140192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fi-FI" sz="5400" dirty="0">
                  <a:solidFill>
                    <a:srgbClr val="F77F3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tärkeä</a:t>
              </a:r>
            </a:p>
          </p:txBody>
        </p:sp>
        <p:sp>
          <p:nvSpPr>
            <p:cNvPr id="15" name="Tekstiruutu 14"/>
            <p:cNvSpPr txBox="1"/>
            <p:nvPr userDrawn="1"/>
          </p:nvSpPr>
          <p:spPr>
            <a:xfrm>
              <a:off x="7197049" y="3743755"/>
              <a:ext cx="104162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8800" dirty="0">
                  <a:solidFill>
                    <a:srgbClr val="365D73"/>
                  </a:solidFill>
                  <a:latin typeface="Arial Narrow" panose="020B0606020202030204" pitchFamily="34" charset="0"/>
                </a:rPr>
                <a:t>#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391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ain otsikko">
    <p:bg>
      <p:bgPr>
        <a:solidFill>
          <a:srgbClr val="C1C2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2402C-0B7E-4F4F-B713-B66F1ABED165}" type="datetime1">
              <a:rPr lang="fi-FI" smtClean="0"/>
              <a:t>1.12.2022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6C0-8E8C-4447-87B5-4641507CB77E}" type="slidenum">
              <a:rPr lang="fi-FI" smtClean="0"/>
              <a:t>‹#›</a:t>
            </a:fld>
            <a:endParaRPr lang="fi-FI"/>
          </a:p>
        </p:txBody>
      </p:sp>
      <p:pic>
        <p:nvPicPr>
          <p:cNvPr id="2" name="Kuv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666" y="2141855"/>
            <a:ext cx="4682134" cy="367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051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ain otsikko">
    <p:bg>
      <p:bgPr>
        <a:solidFill>
          <a:srgbClr val="365D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3AF3-A40A-49DC-9A17-815CAB9F3801}" type="datetime1">
              <a:rPr lang="fi-FI" smtClean="0"/>
              <a:t>1.12.2022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6C0-8E8C-4447-87B5-4641507CB77E}" type="slidenum">
              <a:rPr lang="fi-FI" smtClean="0"/>
              <a:t>‹#›</a:t>
            </a:fld>
            <a:endParaRPr lang="fi-FI"/>
          </a:p>
        </p:txBody>
      </p:sp>
      <p:grpSp>
        <p:nvGrpSpPr>
          <p:cNvPr id="2" name="Ryhmä 1"/>
          <p:cNvGrpSpPr/>
          <p:nvPr userDrawn="1"/>
        </p:nvGrpSpPr>
        <p:grpSpPr>
          <a:xfrm>
            <a:off x="6916414" y="2157181"/>
            <a:ext cx="4313784" cy="3038777"/>
            <a:chOff x="6916414" y="2157181"/>
            <a:chExt cx="4313784" cy="3038777"/>
          </a:xfrm>
        </p:grpSpPr>
        <p:sp>
          <p:nvSpPr>
            <p:cNvPr id="11" name="Otsikko 1"/>
            <p:cNvSpPr txBox="1">
              <a:spLocks/>
            </p:cNvSpPr>
            <p:nvPr userDrawn="1"/>
          </p:nvSpPr>
          <p:spPr>
            <a:xfrm>
              <a:off x="8224554" y="2157181"/>
              <a:ext cx="2425973" cy="114019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fi-FI" sz="48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Jokainen</a:t>
              </a:r>
              <a:endParaRPr lang="fi-FI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tsikko 1"/>
            <p:cNvSpPr txBox="1">
              <a:spLocks/>
            </p:cNvSpPr>
            <p:nvPr userDrawn="1"/>
          </p:nvSpPr>
          <p:spPr>
            <a:xfrm>
              <a:off x="6916414" y="2769191"/>
              <a:ext cx="4313784" cy="1140192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fi-FI" b="1" dirty="0">
                  <a:solidFill>
                    <a:srgbClr val="70A489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koulupäivä</a:t>
              </a:r>
            </a:p>
          </p:txBody>
        </p:sp>
        <p:sp>
          <p:nvSpPr>
            <p:cNvPr id="13" name="Otsikko 1"/>
            <p:cNvSpPr txBox="1">
              <a:spLocks/>
            </p:cNvSpPr>
            <p:nvPr userDrawn="1"/>
          </p:nvSpPr>
          <p:spPr>
            <a:xfrm>
              <a:off x="7869483" y="3601408"/>
              <a:ext cx="1911258" cy="1140192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fi-FI" sz="8000" b="1" dirty="0">
                  <a:solidFill>
                    <a:srgbClr val="C1C2B3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on</a:t>
              </a:r>
              <a:endParaRPr lang="fi-FI" sz="4800" b="1" dirty="0">
                <a:solidFill>
                  <a:srgbClr val="C1C2B3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Otsikko 1"/>
            <p:cNvSpPr txBox="1">
              <a:spLocks/>
            </p:cNvSpPr>
            <p:nvPr userDrawn="1"/>
          </p:nvSpPr>
          <p:spPr>
            <a:xfrm>
              <a:off x="8172724" y="4055766"/>
              <a:ext cx="2694234" cy="1140192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fi-FI" sz="5400" dirty="0">
                  <a:solidFill>
                    <a:srgbClr val="F77F3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tärkeä</a:t>
              </a:r>
            </a:p>
          </p:txBody>
        </p:sp>
        <p:sp>
          <p:nvSpPr>
            <p:cNvPr id="15" name="Tekstiruutu 14"/>
            <p:cNvSpPr txBox="1"/>
            <p:nvPr userDrawn="1"/>
          </p:nvSpPr>
          <p:spPr>
            <a:xfrm>
              <a:off x="7197049" y="3743755"/>
              <a:ext cx="104162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88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#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773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bg>
      <p:bgPr>
        <a:solidFill>
          <a:srgbClr val="F77F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372D-5D1E-4094-96BA-C107953E7AB4}" type="datetime1">
              <a:rPr lang="fi-FI" smtClean="0"/>
              <a:t>1.12.2022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6C0-8E8C-4447-87B5-4641507CB77E}" type="slidenum">
              <a:rPr lang="fi-FI" smtClean="0"/>
              <a:t>‹#›</a:t>
            </a:fld>
            <a:endParaRPr lang="fi-FI"/>
          </a:p>
        </p:txBody>
      </p:sp>
      <p:grpSp>
        <p:nvGrpSpPr>
          <p:cNvPr id="7" name="Ryhmä 6"/>
          <p:cNvGrpSpPr/>
          <p:nvPr userDrawn="1"/>
        </p:nvGrpSpPr>
        <p:grpSpPr>
          <a:xfrm>
            <a:off x="6916414" y="2157181"/>
            <a:ext cx="4313784" cy="3038777"/>
            <a:chOff x="6916414" y="2157181"/>
            <a:chExt cx="4313784" cy="3038777"/>
          </a:xfrm>
        </p:grpSpPr>
        <p:sp>
          <p:nvSpPr>
            <p:cNvPr id="8" name="Otsikko 1"/>
            <p:cNvSpPr txBox="1">
              <a:spLocks/>
            </p:cNvSpPr>
            <p:nvPr userDrawn="1"/>
          </p:nvSpPr>
          <p:spPr>
            <a:xfrm>
              <a:off x="8224554" y="2157181"/>
              <a:ext cx="2425973" cy="114019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fi-FI" sz="4800">
                  <a:solidFill>
                    <a:srgbClr val="365D73"/>
                  </a:solidFill>
                  <a:latin typeface="Arial Narrow" panose="020B0606020202030204" pitchFamily="34" charset="0"/>
                </a:rPr>
                <a:t>Jokainen</a:t>
              </a:r>
              <a:endParaRPr lang="fi-FI" sz="4800" dirty="0">
                <a:solidFill>
                  <a:srgbClr val="365D7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Otsikko 1"/>
            <p:cNvSpPr txBox="1">
              <a:spLocks/>
            </p:cNvSpPr>
            <p:nvPr userDrawn="1"/>
          </p:nvSpPr>
          <p:spPr>
            <a:xfrm>
              <a:off x="6916414" y="2769191"/>
              <a:ext cx="4313784" cy="1140192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fi-FI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koulupäivä</a:t>
              </a:r>
            </a:p>
          </p:txBody>
        </p:sp>
        <p:sp>
          <p:nvSpPr>
            <p:cNvPr id="11" name="Otsikko 1"/>
            <p:cNvSpPr txBox="1">
              <a:spLocks/>
            </p:cNvSpPr>
            <p:nvPr userDrawn="1"/>
          </p:nvSpPr>
          <p:spPr>
            <a:xfrm>
              <a:off x="7869483" y="3601408"/>
              <a:ext cx="1911258" cy="1140192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fi-FI" sz="8000" b="1" dirty="0">
                  <a:solidFill>
                    <a:srgbClr val="C1C2B3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on</a:t>
              </a:r>
              <a:endParaRPr lang="fi-FI" sz="4800" b="1" dirty="0">
                <a:solidFill>
                  <a:srgbClr val="C1C2B3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tsikko 1"/>
            <p:cNvSpPr txBox="1">
              <a:spLocks/>
            </p:cNvSpPr>
            <p:nvPr userDrawn="1"/>
          </p:nvSpPr>
          <p:spPr>
            <a:xfrm>
              <a:off x="8172724" y="4055766"/>
              <a:ext cx="2694234" cy="1140192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fi-FI" sz="5400" dirty="0">
                  <a:solidFill>
                    <a:srgbClr val="70A48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tärkeä</a:t>
              </a:r>
            </a:p>
          </p:txBody>
        </p:sp>
        <p:sp>
          <p:nvSpPr>
            <p:cNvPr id="13" name="Tekstiruutu 12"/>
            <p:cNvSpPr txBox="1"/>
            <p:nvPr userDrawn="1"/>
          </p:nvSpPr>
          <p:spPr>
            <a:xfrm>
              <a:off x="7197049" y="3743755"/>
              <a:ext cx="104162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8800" dirty="0">
                  <a:solidFill>
                    <a:srgbClr val="365D73"/>
                  </a:solidFill>
                  <a:latin typeface="Arial Narrow" panose="020B0606020202030204" pitchFamily="34" charset="0"/>
                </a:rPr>
                <a:t>#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956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-1" y="457200"/>
            <a:ext cx="1918703" cy="1002323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052295" y="457200"/>
            <a:ext cx="9301505" cy="4975689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0" y="1621301"/>
            <a:ext cx="1918703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9D6A-1D9A-4087-902E-35F33E237AF9}" type="datetime1">
              <a:rPr lang="fi-FI" smtClean="0"/>
              <a:t>1.12.2022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6C0-8E8C-4447-87B5-4641507CB77E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uora yhdysviiva 7"/>
          <p:cNvCxnSpPr/>
          <p:nvPr userDrawn="1"/>
        </p:nvCxnSpPr>
        <p:spPr>
          <a:xfrm flipH="1">
            <a:off x="1918702" y="143691"/>
            <a:ext cx="1" cy="6212659"/>
          </a:xfrm>
          <a:prstGeom prst="line">
            <a:avLst/>
          </a:prstGeom>
          <a:ln w="57150">
            <a:solidFill>
              <a:srgbClr val="365D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495" y="5857103"/>
            <a:ext cx="1557931" cy="11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59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2544" y="590675"/>
            <a:ext cx="1775996" cy="1186035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20754" y="590675"/>
            <a:ext cx="90060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14571" y="2032781"/>
            <a:ext cx="1775995" cy="343152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7677-A882-473D-91C7-7D1EE2F5640A}" type="datetime1">
              <a:rPr lang="fi-FI" smtClean="0"/>
              <a:t>1.12.2022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SKY | Sitouttava kouluyhteisötyö 2021-2023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6C0-8E8C-4447-87B5-4641507CB77E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uora yhdysviiva 7"/>
          <p:cNvCxnSpPr/>
          <p:nvPr userDrawn="1"/>
        </p:nvCxnSpPr>
        <p:spPr>
          <a:xfrm flipH="1">
            <a:off x="1918702" y="143691"/>
            <a:ext cx="1" cy="6212659"/>
          </a:xfrm>
          <a:prstGeom prst="line">
            <a:avLst/>
          </a:prstGeom>
          <a:ln w="57150">
            <a:solidFill>
              <a:srgbClr val="365D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495" y="5857103"/>
            <a:ext cx="1557931" cy="11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168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9B3E7-62DB-4B76-ABB9-F414E140AFFD}" type="datetime1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dirty="0"/>
              <a:t>SKY | Sitouttava kouluyhteisötyö 2021-2023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9C6C0-8E8C-4447-87B5-4641507CB7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7508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73" r:id="rId5"/>
    <p:sldLayoutId id="2147483672" r:id="rId6"/>
    <p:sldLayoutId id="2147483655" r:id="rId7"/>
    <p:sldLayoutId id="2147483656" r:id="rId8"/>
    <p:sldLayoutId id="2147483657" r:id="rId9"/>
    <p:sldLayoutId id="2147483675" r:id="rId10"/>
    <p:sldLayoutId id="2147483676" r:id="rId11"/>
    <p:sldLayoutId id="2147483674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1C2B3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400" kern="1200">
          <a:solidFill>
            <a:schemeClr val="bg1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b="1" kern="1200">
          <a:solidFill>
            <a:schemeClr val="tx1">
              <a:lumMod val="50000"/>
              <a:lumOff val="50000"/>
            </a:schemeClr>
          </a:solidFill>
          <a:latin typeface="Arial Narrow" panose="020B0606020202030204" pitchFamily="34" charset="0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i="1" kern="1200">
          <a:solidFill>
            <a:schemeClr val="tx1">
              <a:lumMod val="50000"/>
              <a:lumOff val="50000"/>
            </a:schemeClr>
          </a:solidFill>
          <a:latin typeface="Arial Narrow" panose="020B0606020202030204" pitchFamily="34" charset="0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73E66-EFD5-4CDE-B6EE-B662C7D87DAD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44D87-D390-49B4-B14D-F65A05F2B7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603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A2BF6-B6FF-452E-B38C-50A5EBFDC29B}" type="datetime1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SKY | Sitouttava kouluyhteisötyö 2021-2023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B966-82F7-400D-A9AD-DB78EC7B5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120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Kaavio 17"/>
          <p:cNvGraphicFramePr/>
          <p:nvPr>
            <p:extLst>
              <p:ext uri="{D42A27DB-BD31-4B8C-83A1-F6EECF244321}">
                <p14:modId xmlns:p14="http://schemas.microsoft.com/office/powerpoint/2010/main" val="508184006"/>
              </p:ext>
            </p:extLst>
          </p:nvPr>
        </p:nvGraphicFramePr>
        <p:xfrm>
          <a:off x="805778" y="488116"/>
          <a:ext cx="11134419" cy="60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Kaavio 12"/>
          <p:cNvGraphicFramePr/>
          <p:nvPr>
            <p:extLst>
              <p:ext uri="{D42A27DB-BD31-4B8C-83A1-F6EECF244321}">
                <p14:modId xmlns:p14="http://schemas.microsoft.com/office/powerpoint/2010/main" val="365356881"/>
              </p:ext>
            </p:extLst>
          </p:nvPr>
        </p:nvGraphicFramePr>
        <p:xfrm>
          <a:off x="4491393" y="488100"/>
          <a:ext cx="7071115" cy="510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Ellipsi 25"/>
          <p:cNvSpPr/>
          <p:nvPr/>
        </p:nvSpPr>
        <p:spPr>
          <a:xfrm>
            <a:off x="5928698" y="2509616"/>
            <a:ext cx="1800000" cy="180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>
                <a:latin typeface="Arial Narrow" panose="020B0606020202030204" pitchFamily="34" charset="0"/>
              </a:rPr>
              <a:t>Hyvinvoinnin vuosikello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0" y="164934"/>
            <a:ext cx="188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Yhteisöllinen hyvinvointi</a:t>
            </a:r>
          </a:p>
        </p:txBody>
      </p:sp>
      <p:sp>
        <p:nvSpPr>
          <p:cNvPr id="23" name="Nuoli: Vasen 22">
            <a:extLst>
              <a:ext uri="{FF2B5EF4-FFF2-40B4-BE49-F238E27FC236}">
                <a16:creationId xmlns:a16="http://schemas.microsoft.com/office/drawing/2014/main" id="{179CDE16-7292-447C-B406-9D4E059428A1}"/>
              </a:ext>
            </a:extLst>
          </p:cNvPr>
          <p:cNvSpPr/>
          <p:nvPr/>
        </p:nvSpPr>
        <p:spPr>
          <a:xfrm>
            <a:off x="8956543" y="1061034"/>
            <a:ext cx="2807368" cy="1152850"/>
          </a:xfrm>
          <a:prstGeom prst="leftArrow">
            <a:avLst>
              <a:gd name="adj1" fmla="val 63915"/>
              <a:gd name="adj2" fmla="val 3550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Tukioppilaiden kaveriviikko. Ystävänpäivä. Kalevalan päivä. Mediataitoviikko. Runebergin päivä. Verso toiminta</a:t>
            </a:r>
          </a:p>
        </p:txBody>
      </p:sp>
      <p:sp>
        <p:nvSpPr>
          <p:cNvPr id="24" name="Nuoli: Vasen 23">
            <a:extLst>
              <a:ext uri="{FF2B5EF4-FFF2-40B4-BE49-F238E27FC236}">
                <a16:creationId xmlns:a16="http://schemas.microsoft.com/office/drawing/2014/main" id="{3DFDE175-570E-4E6F-A3D3-627A3C109D9B}"/>
              </a:ext>
            </a:extLst>
          </p:cNvPr>
          <p:cNvSpPr/>
          <p:nvPr/>
        </p:nvSpPr>
        <p:spPr>
          <a:xfrm>
            <a:off x="9580789" y="2159366"/>
            <a:ext cx="2365316" cy="1482710"/>
          </a:xfrm>
          <a:prstGeom prst="leftArrow">
            <a:avLst>
              <a:gd name="adj1" fmla="val 59701"/>
              <a:gd name="adj2" fmla="val 3550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</a:rPr>
              <a:t>Hiihtokilpailut. </a:t>
            </a:r>
            <a:r>
              <a:rPr lang="fi-FI" sz="1200" b="1" err="1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</a:rPr>
              <a:t>Pilkkipäivät</a:t>
            </a:r>
            <a:r>
              <a:rPr lang="fi-FI" sz="1200" b="1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</a:rPr>
              <a:t>. Rasismin </a:t>
            </a:r>
            <a:r>
              <a:rPr lang="fi-FI" sz="1200" b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</a:rPr>
              <a:t>vastainen viikko. </a:t>
            </a:r>
          </a:p>
          <a:p>
            <a:pPr algn="ctr"/>
            <a:r>
              <a:rPr lang="fi-FI" sz="1200" b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</a:rPr>
              <a:t>Verso toiminta</a:t>
            </a:r>
          </a:p>
        </p:txBody>
      </p:sp>
      <p:sp>
        <p:nvSpPr>
          <p:cNvPr id="25" name="Nuoli: Vasen 24">
            <a:extLst>
              <a:ext uri="{FF2B5EF4-FFF2-40B4-BE49-F238E27FC236}">
                <a16:creationId xmlns:a16="http://schemas.microsoft.com/office/drawing/2014/main" id="{01E25A92-1FDF-4780-A7C2-AB5129FC0E84}"/>
              </a:ext>
            </a:extLst>
          </p:cNvPr>
          <p:cNvSpPr/>
          <p:nvPr/>
        </p:nvSpPr>
        <p:spPr>
          <a:xfrm>
            <a:off x="9585315" y="3587391"/>
            <a:ext cx="2151266" cy="1180480"/>
          </a:xfrm>
          <a:prstGeom prst="leftArrow">
            <a:avLst>
              <a:gd name="adj1" fmla="val 74370"/>
              <a:gd name="adj2" fmla="val 3550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Vappu. Pääsiäinen. Maailman terveyspäivä. Veteraanipäivä. Yrityskylä 6 LK.. Verso toiminta</a:t>
            </a:r>
          </a:p>
        </p:txBody>
      </p:sp>
      <p:sp>
        <p:nvSpPr>
          <p:cNvPr id="27" name="Nuoli: Vasen 26">
            <a:extLst>
              <a:ext uri="{FF2B5EF4-FFF2-40B4-BE49-F238E27FC236}">
                <a16:creationId xmlns:a16="http://schemas.microsoft.com/office/drawing/2014/main" id="{790FBABB-A04D-4B95-86E3-72923A400174}"/>
              </a:ext>
            </a:extLst>
          </p:cNvPr>
          <p:cNvSpPr/>
          <p:nvPr/>
        </p:nvSpPr>
        <p:spPr>
          <a:xfrm>
            <a:off x="7800604" y="5728639"/>
            <a:ext cx="2559623" cy="845688"/>
          </a:xfrm>
          <a:prstGeom prst="leftArrow">
            <a:avLst>
              <a:gd name="adj1" fmla="val 60417"/>
              <a:gd name="adj2" fmla="val 3550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Kevätjuhlat. Kevät kirkko. Verso toiminta.</a:t>
            </a:r>
          </a:p>
        </p:txBody>
      </p:sp>
      <p:sp>
        <p:nvSpPr>
          <p:cNvPr id="28" name="Nuoli: Oikea 27">
            <a:extLst>
              <a:ext uri="{FF2B5EF4-FFF2-40B4-BE49-F238E27FC236}">
                <a16:creationId xmlns:a16="http://schemas.microsoft.com/office/drawing/2014/main" id="{86673DB9-CC0E-46F4-8AF9-73FB2F8119B5}"/>
              </a:ext>
            </a:extLst>
          </p:cNvPr>
          <p:cNvSpPr/>
          <p:nvPr/>
        </p:nvSpPr>
        <p:spPr>
          <a:xfrm>
            <a:off x="916796" y="2434541"/>
            <a:ext cx="3114490" cy="1152850"/>
          </a:xfrm>
          <a:prstGeom prst="rightArrow">
            <a:avLst>
              <a:gd name="adj1" fmla="val 51125"/>
              <a:gd name="adj2" fmla="val 3356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sz="12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Aleksis Kiven päivä. Eläinten viikko. Vanhusten viikko. Halloween.</a:t>
            </a:r>
          </a:p>
          <a:p>
            <a:pPr algn="ctr"/>
            <a:r>
              <a:rPr lang="fi-FI" sz="12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Verso toiminta</a:t>
            </a:r>
          </a:p>
        </p:txBody>
      </p:sp>
      <p:sp>
        <p:nvSpPr>
          <p:cNvPr id="29" name="Nuoli: Oikea 28">
            <a:extLst>
              <a:ext uri="{FF2B5EF4-FFF2-40B4-BE49-F238E27FC236}">
                <a16:creationId xmlns:a16="http://schemas.microsoft.com/office/drawing/2014/main" id="{2FCFA399-AA8C-4488-9BC6-66970B1AB4D3}"/>
              </a:ext>
            </a:extLst>
          </p:cNvPr>
          <p:cNvSpPr/>
          <p:nvPr/>
        </p:nvSpPr>
        <p:spPr>
          <a:xfrm>
            <a:off x="2704524" y="333259"/>
            <a:ext cx="3114490" cy="812897"/>
          </a:xfrm>
          <a:prstGeom prst="rightArrow">
            <a:avLst>
              <a:gd name="adj1" fmla="val 72750"/>
              <a:gd name="adj2" fmla="val 34535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sz="12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Joulujuhlat. Itsenäisyyspäivä. Joulukirkko. Lucian päivä. Luokkien pikkujoulut.</a:t>
            </a:r>
          </a:p>
          <a:p>
            <a:pPr algn="ctr"/>
            <a:r>
              <a:rPr lang="fi-FI" sz="12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Verso toiminta</a:t>
            </a:r>
          </a:p>
        </p:txBody>
      </p:sp>
      <p:sp>
        <p:nvSpPr>
          <p:cNvPr id="6" name="Nuoli: Vasen 5">
            <a:extLst>
              <a:ext uri="{FF2B5EF4-FFF2-40B4-BE49-F238E27FC236}">
                <a16:creationId xmlns:a16="http://schemas.microsoft.com/office/drawing/2014/main" id="{44E9465F-09AD-49B4-A3F5-16A01160AA96}"/>
              </a:ext>
            </a:extLst>
          </p:cNvPr>
          <p:cNvSpPr/>
          <p:nvPr/>
        </p:nvSpPr>
        <p:spPr>
          <a:xfrm>
            <a:off x="7930232" y="333259"/>
            <a:ext cx="2807368" cy="822946"/>
          </a:xfrm>
          <a:prstGeom prst="leftArrow">
            <a:avLst>
              <a:gd name="adj1" fmla="val 62485"/>
              <a:gd name="adj2" fmla="val 4103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>
                <a:solidFill>
                  <a:srgbClr val="365D73"/>
                </a:solidFill>
                <a:latin typeface="Arial Narrow" panose="020B0606020202030204" pitchFamily="34" charset="0"/>
              </a:rPr>
              <a:t>Verso toiminta.</a:t>
            </a:r>
          </a:p>
        </p:txBody>
      </p:sp>
      <p:sp>
        <p:nvSpPr>
          <p:cNvPr id="15" name="Tekstiruutu 1">
            <a:extLst>
              <a:ext uri="{FF2B5EF4-FFF2-40B4-BE49-F238E27FC236}">
                <a16:creationId xmlns:a16="http://schemas.microsoft.com/office/drawing/2014/main" id="{FB3C613B-C7E8-4716-B729-F2AA1A993BCF}"/>
              </a:ext>
            </a:extLst>
          </p:cNvPr>
          <p:cNvSpPr txBox="1"/>
          <p:nvPr/>
        </p:nvSpPr>
        <p:spPr>
          <a:xfrm>
            <a:off x="7980017" y="2048310"/>
            <a:ext cx="772832" cy="3311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sz="1400" b="1" dirty="0">
                <a:solidFill>
                  <a:schemeClr val="accent2">
                    <a:lumMod val="50000"/>
                  </a:schemeClr>
                </a:solidFill>
              </a:rPr>
              <a:t>Talviloma</a:t>
            </a:r>
          </a:p>
        </p:txBody>
      </p:sp>
    </p:spTree>
    <p:extLst>
      <p:ext uri="{BB962C8B-B14F-4D97-AF65-F5344CB8AC3E}">
        <p14:creationId xmlns:p14="http://schemas.microsoft.com/office/powerpoint/2010/main" val="552787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2D499F-FD64-6347-3402-21AD730136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1E7360E-3DAA-3D65-9F33-EA963762E8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4161FEB-936A-3FD8-56E6-F277372B2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0242" y="-1"/>
            <a:ext cx="12173506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220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92CF3D0-FA46-4A06-8C17-AAF3F2CF0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26742" y="56690"/>
            <a:ext cx="9533031" cy="6744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075565"/>
      </p:ext>
    </p:extLst>
  </p:cSld>
  <p:clrMapOvr>
    <a:masterClrMapping/>
  </p:clrMapOvr>
</p:sld>
</file>

<file path=ppt/theme/theme1.xml><?xml version="1.0" encoding="utf-8"?>
<a:theme xmlns:a="http://schemas.openxmlformats.org/drawingml/2006/main" name="Sky_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2275</TotalTime>
  <Words>177</Words>
  <Application>Microsoft Office PowerPoint</Application>
  <PresentationFormat>Laajakuva</PresentationFormat>
  <Paragraphs>41</Paragraphs>
  <Slides>3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Arial Narrow</vt:lpstr>
      <vt:lpstr>Calibri</vt:lpstr>
      <vt:lpstr>Calibri Light</vt:lpstr>
      <vt:lpstr>Sky_teema</vt:lpstr>
      <vt:lpstr>1_Mukautettu suunnittelumalli</vt:lpstr>
      <vt:lpstr>Mukautettu suunnittelumalli</vt:lpstr>
      <vt:lpstr>PowerPoint-esitys</vt:lpstr>
      <vt:lpstr>PowerPoint-esitys</vt:lpstr>
      <vt:lpstr>PowerPoint-esitys</vt:lpstr>
    </vt:vector>
  </TitlesOfParts>
  <Company>Rauman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Piilikangas Assi</dc:creator>
  <cp:lastModifiedBy>Pietikäinen Mira</cp:lastModifiedBy>
  <cp:revision>129</cp:revision>
  <dcterms:created xsi:type="dcterms:W3CDTF">2021-12-23T09:16:14Z</dcterms:created>
  <dcterms:modified xsi:type="dcterms:W3CDTF">2022-12-01T12:22:57Z</dcterms:modified>
</cp:coreProperties>
</file>